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8D509-14D8-4FC3-BCA7-06595C0E17A3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AD387-823A-4112-8731-C2C464C64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628" y="0"/>
            <a:ext cx="4817372" cy="6858000"/>
          </a:xfrm>
          <a:prstGeom prst="rect">
            <a:avLst/>
          </a:prstGeom>
        </p:spPr>
      </p:pic>
      <p:pic>
        <p:nvPicPr>
          <p:cNvPr id="9" name="Picture 8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7372" cy="6858000"/>
          </a:xfrm>
          <a:prstGeom prst="rect">
            <a:avLst/>
          </a:prstGeom>
        </p:spPr>
      </p:pic>
      <p:pic>
        <p:nvPicPr>
          <p:cNvPr id="5" name="Picture 4" descr="bainian0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609600"/>
            <a:ext cx="6711160" cy="548640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628" y="0"/>
            <a:ext cx="4817372" cy="6858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Picture 3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7372" cy="6858000"/>
          </a:xfrm>
          <a:prstGeom prst="rect">
            <a:avLst/>
          </a:prstGeom>
        </p:spPr>
      </p:pic>
      <p:pic>
        <p:nvPicPr>
          <p:cNvPr id="3" name="Picture 2" descr="bainian2.png"/>
          <p:cNvPicPr>
            <a:picLocks noChangeAspect="1"/>
          </p:cNvPicPr>
          <p:nvPr/>
        </p:nvPicPr>
        <p:blipFill>
          <a:blip r:embed="rId3"/>
          <a:srcRect r="1548"/>
          <a:stretch>
            <a:fillRect/>
          </a:stretch>
        </p:blipFill>
        <p:spPr>
          <a:xfrm>
            <a:off x="1371600" y="609600"/>
            <a:ext cx="6477000" cy="548640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628" y="0"/>
            <a:ext cx="4817372" cy="6858000"/>
          </a:xfrm>
          <a:prstGeom prst="rect">
            <a:avLst/>
          </a:prstGeom>
        </p:spPr>
      </p:pic>
      <p:pic>
        <p:nvPicPr>
          <p:cNvPr id="5" name="Picture 4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7372" cy="6858000"/>
          </a:xfrm>
          <a:prstGeom prst="rect">
            <a:avLst/>
          </a:prstGeom>
        </p:spPr>
      </p:pic>
      <p:pic>
        <p:nvPicPr>
          <p:cNvPr id="4" name="Picture 3" descr="bainian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762000"/>
            <a:ext cx="6742921" cy="548640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628" y="0"/>
            <a:ext cx="4817372" cy="6858000"/>
          </a:xfrm>
          <a:prstGeom prst="rect">
            <a:avLst/>
          </a:prstGeom>
        </p:spPr>
      </p:pic>
      <p:pic>
        <p:nvPicPr>
          <p:cNvPr id="4" name="Picture 3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7372" cy="6858000"/>
          </a:xfrm>
          <a:prstGeom prst="rect">
            <a:avLst/>
          </a:prstGeom>
        </p:spPr>
      </p:pic>
      <p:pic>
        <p:nvPicPr>
          <p:cNvPr id="2" name="Picture 1" descr="bainian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685800"/>
            <a:ext cx="6578824" cy="548640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7372" cy="6858000"/>
          </a:xfrm>
          <a:prstGeom prst="rect">
            <a:avLst/>
          </a:prstGeom>
        </p:spPr>
      </p:pic>
      <p:pic>
        <p:nvPicPr>
          <p:cNvPr id="6" name="Picture 5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628" y="0"/>
            <a:ext cx="4817372" cy="6858000"/>
          </a:xfrm>
          <a:prstGeom prst="rect">
            <a:avLst/>
          </a:prstGeom>
        </p:spPr>
      </p:pic>
      <p:pic>
        <p:nvPicPr>
          <p:cNvPr id="4" name="Picture 3" descr="bainian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609600"/>
            <a:ext cx="6388924" cy="548640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628" y="0"/>
            <a:ext cx="4817372" cy="6858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5" name="Picture 4" descr="chinese_new_year_scrapbook_paper_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7372" cy="6858000"/>
          </a:xfrm>
          <a:prstGeom prst="rect">
            <a:avLst/>
          </a:prstGeom>
        </p:spPr>
      </p:pic>
      <p:pic>
        <p:nvPicPr>
          <p:cNvPr id="4" name="Picture 3" descr="bainain6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533400"/>
            <a:ext cx="6571490" cy="548640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7</cp:revision>
  <dcterms:created xsi:type="dcterms:W3CDTF">2011-02-17T08:09:58Z</dcterms:created>
  <dcterms:modified xsi:type="dcterms:W3CDTF">2011-02-18T23:42:01Z</dcterms:modified>
</cp:coreProperties>
</file>